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992093" y="908274"/>
            <a:ext cx="31598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GM-CSF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#M30-013 / -014 )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750993" y="5220634"/>
            <a:ext cx="5642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GM-CSF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505" y="1629045"/>
            <a:ext cx="1368152" cy="3458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30</cp:revision>
  <dcterms:created xsi:type="dcterms:W3CDTF">2011-09-08T13:23:55Z</dcterms:created>
  <dcterms:modified xsi:type="dcterms:W3CDTF">2015-03-20T13:01:26Z</dcterms:modified>
</cp:coreProperties>
</file>